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57" r:id="rId6"/>
    <p:sldId id="264" r:id="rId7"/>
    <p:sldId id="265" r:id="rId8"/>
    <p:sldId id="267" r:id="rId9"/>
    <p:sldId id="266" r:id="rId10"/>
    <p:sldId id="259" r:id="rId11"/>
    <p:sldId id="261" r:id="rId1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6169"/>
    <a:srgbClr val="123E64"/>
    <a:srgbClr val="FF8641"/>
    <a:srgbClr val="149089"/>
    <a:srgbClr val="111111"/>
    <a:srgbClr val="CA0078"/>
    <a:srgbClr val="FFFFFF"/>
    <a:srgbClr val="73BFDD"/>
    <a:srgbClr val="141313"/>
    <a:srgbClr val="68D7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303465-6945-4576-9BAD-B6657D82DDBB}" v="44" dt="2019-02-06T13:16:42.807"/>
  </p1510:revLst>
</p1510:revInfo>
</file>

<file path=ppt/tableStyles.xml><?xml version="1.0" encoding="utf-8"?>
<a:tblStyleLst xmlns:a="http://schemas.openxmlformats.org/drawingml/2006/main" def="{5C22544A-7EE6-4342-B048-85BDC9FD1C3A}"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2" autoAdjust="0"/>
    <p:restoredTop sz="94618" autoAdjust="0"/>
  </p:normalViewPr>
  <p:slideViewPr>
    <p:cSldViewPr snapToObjects="1">
      <p:cViewPr varScale="1">
        <p:scale>
          <a:sx n="142" d="100"/>
          <a:sy n="142" d="100"/>
        </p:scale>
        <p:origin x="720" y="12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i Laiho" userId="d9f6e345630a4eca" providerId="LiveId" clId="{E96EF3B6-409F-4030-9670-8461F3173482}"/>
    <pc:docChg chg="undo custSel addSld delSld modSld sldOrd">
      <pc:chgData name="Sami Laiho" userId="d9f6e345630a4eca" providerId="LiveId" clId="{E96EF3B6-409F-4030-9670-8461F3173482}" dt="2019-02-06T13:16:42.807" v="272" actId="20577"/>
      <pc:docMkLst>
        <pc:docMk/>
      </pc:docMkLst>
      <pc:sldChg chg="modSp ord">
        <pc:chgData name="Sami Laiho" userId="d9f6e345630a4eca" providerId="LiveId" clId="{E96EF3B6-409F-4030-9670-8461F3173482}" dt="2019-02-06T12:33:26.282" v="45" actId="20577"/>
        <pc:sldMkLst>
          <pc:docMk/>
          <pc:sldMk cId="4130912237" sldId="257"/>
        </pc:sldMkLst>
        <pc:spChg chg="mod">
          <ac:chgData name="Sami Laiho" userId="d9f6e345630a4eca" providerId="LiveId" clId="{E96EF3B6-409F-4030-9670-8461F3173482}" dt="2019-02-06T12:33:26.282" v="45" actId="20577"/>
          <ac:spMkLst>
            <pc:docMk/>
            <pc:sldMk cId="4130912237" sldId="257"/>
            <ac:spMk id="2" creationId="{00000000-0000-0000-0000-000000000000}"/>
          </ac:spMkLst>
        </pc:spChg>
      </pc:sldChg>
      <pc:sldChg chg="modSp">
        <pc:chgData name="Sami Laiho" userId="d9f6e345630a4eca" providerId="LiveId" clId="{E96EF3B6-409F-4030-9670-8461F3173482}" dt="2019-02-06T12:40:40.384" v="102" actId="20577"/>
        <pc:sldMkLst>
          <pc:docMk/>
          <pc:sldMk cId="2640391485" sldId="259"/>
        </pc:sldMkLst>
        <pc:spChg chg="mod">
          <ac:chgData name="Sami Laiho" userId="d9f6e345630a4eca" providerId="LiveId" clId="{E96EF3B6-409F-4030-9670-8461F3173482}" dt="2019-02-06T12:40:30.369" v="63" actId="20577"/>
          <ac:spMkLst>
            <pc:docMk/>
            <pc:sldMk cId="2640391485" sldId="259"/>
            <ac:spMk id="2" creationId="{00000000-0000-0000-0000-000000000000}"/>
          </ac:spMkLst>
        </pc:spChg>
        <pc:spChg chg="mod">
          <ac:chgData name="Sami Laiho" userId="d9f6e345630a4eca" providerId="LiveId" clId="{E96EF3B6-409F-4030-9670-8461F3173482}" dt="2019-02-06T12:40:40.384" v="102" actId="20577"/>
          <ac:spMkLst>
            <pc:docMk/>
            <pc:sldMk cId="2640391485" sldId="259"/>
            <ac:spMk id="3" creationId="{00000000-0000-0000-0000-000000000000}"/>
          </ac:spMkLst>
        </pc:spChg>
      </pc:sldChg>
      <pc:sldChg chg="del">
        <pc:chgData name="Sami Laiho" userId="d9f6e345630a4eca" providerId="LiveId" clId="{E96EF3B6-409F-4030-9670-8461F3173482}" dt="2019-02-06T12:33:34.898" v="47" actId="2696"/>
        <pc:sldMkLst>
          <pc:docMk/>
          <pc:sldMk cId="300131766" sldId="262"/>
        </pc:sldMkLst>
      </pc:sldChg>
      <pc:sldChg chg="del">
        <pc:chgData name="Sami Laiho" userId="d9f6e345630a4eca" providerId="LiveId" clId="{E96EF3B6-409F-4030-9670-8461F3173482}" dt="2019-02-06T12:33:32.646" v="46" actId="2696"/>
        <pc:sldMkLst>
          <pc:docMk/>
          <pc:sldMk cId="2500681542" sldId="263"/>
        </pc:sldMkLst>
      </pc:sldChg>
      <pc:sldChg chg="add">
        <pc:chgData name="Sami Laiho" userId="d9f6e345630a4eca" providerId="LiveId" clId="{E96EF3B6-409F-4030-9670-8461F3173482}" dt="2019-02-06T12:33:08.401" v="0"/>
        <pc:sldMkLst>
          <pc:docMk/>
          <pc:sldMk cId="864527030" sldId="264"/>
        </pc:sldMkLst>
      </pc:sldChg>
      <pc:sldChg chg="addSp modSp add">
        <pc:chgData name="Sami Laiho" userId="d9f6e345630a4eca" providerId="LiveId" clId="{E96EF3B6-409F-4030-9670-8461F3173482}" dt="2019-02-06T12:54:07.075" v="112" actId="14100"/>
        <pc:sldMkLst>
          <pc:docMk/>
          <pc:sldMk cId="577075541" sldId="265"/>
        </pc:sldMkLst>
        <pc:picChg chg="add mod">
          <ac:chgData name="Sami Laiho" userId="d9f6e345630a4eca" providerId="LiveId" clId="{E96EF3B6-409F-4030-9670-8461F3173482}" dt="2019-02-06T12:53:46.188" v="108" actId="14100"/>
          <ac:picMkLst>
            <pc:docMk/>
            <pc:sldMk cId="577075541" sldId="265"/>
            <ac:picMk id="1026" creationId="{138BE7E1-1428-49A0-B550-9A501FC68287}"/>
          </ac:picMkLst>
        </pc:picChg>
        <pc:picChg chg="add mod">
          <ac:chgData name="Sami Laiho" userId="d9f6e345630a4eca" providerId="LiveId" clId="{E96EF3B6-409F-4030-9670-8461F3173482}" dt="2019-02-06T12:54:07.075" v="112" actId="14100"/>
          <ac:picMkLst>
            <pc:docMk/>
            <pc:sldMk cId="577075541" sldId="265"/>
            <ac:picMk id="1028" creationId="{20A287D8-F6B7-4B23-90C0-65A808972FD2}"/>
          </ac:picMkLst>
        </pc:picChg>
      </pc:sldChg>
      <pc:sldChg chg="addSp delSp modSp add modAnim">
        <pc:chgData name="Sami Laiho" userId="d9f6e345630a4eca" providerId="LiveId" clId="{E96EF3B6-409F-4030-9670-8461F3173482}" dt="2019-02-06T13:16:42.807" v="272" actId="20577"/>
        <pc:sldMkLst>
          <pc:docMk/>
          <pc:sldMk cId="3840535766" sldId="266"/>
        </pc:sldMkLst>
        <pc:spChg chg="mod">
          <ac:chgData name="Sami Laiho" userId="d9f6e345630a4eca" providerId="LiveId" clId="{E96EF3B6-409F-4030-9670-8461F3173482}" dt="2019-02-06T13:15:46.030" v="239" actId="20577"/>
          <ac:spMkLst>
            <pc:docMk/>
            <pc:sldMk cId="3840535766" sldId="266"/>
            <ac:spMk id="2" creationId="{E73D57C8-C153-4149-BDA6-6529215E7A71}"/>
          </ac:spMkLst>
        </pc:spChg>
        <pc:spChg chg="mod">
          <ac:chgData name="Sami Laiho" userId="d9f6e345630a4eca" providerId="LiveId" clId="{E96EF3B6-409F-4030-9670-8461F3173482}" dt="2019-02-06T13:16:42.807" v="272" actId="20577"/>
          <ac:spMkLst>
            <pc:docMk/>
            <pc:sldMk cId="3840535766" sldId="266"/>
            <ac:spMk id="4" creationId="{53CC252D-26E8-476A-BC6A-83026DED692D}"/>
          </ac:spMkLst>
        </pc:spChg>
        <pc:picChg chg="add mod">
          <ac:chgData name="Sami Laiho" userId="d9f6e345630a4eca" providerId="LiveId" clId="{E96EF3B6-409F-4030-9670-8461F3173482}" dt="2019-02-06T13:14:50.091" v="154" actId="1076"/>
          <ac:picMkLst>
            <pc:docMk/>
            <pc:sldMk cId="3840535766" sldId="266"/>
            <ac:picMk id="5" creationId="{27CCA712-2273-4856-B99C-225842C1C2E6}"/>
          </ac:picMkLst>
        </pc:picChg>
        <pc:picChg chg="add del mod">
          <ac:chgData name="Sami Laiho" userId="d9f6e345630a4eca" providerId="LiveId" clId="{E96EF3B6-409F-4030-9670-8461F3173482}" dt="2019-02-06T13:10:40.987" v="120" actId="478"/>
          <ac:picMkLst>
            <pc:docMk/>
            <pc:sldMk cId="3840535766" sldId="266"/>
            <ac:picMk id="6" creationId="{23D2DD34-2745-4A74-BEE9-5BF1DDFA0331}"/>
          </ac:picMkLst>
        </pc:picChg>
      </pc:sldChg>
      <pc:sldChg chg="addSp delSp modSp add">
        <pc:chgData name="Sami Laiho" userId="d9f6e345630a4eca" providerId="LiveId" clId="{E96EF3B6-409F-4030-9670-8461F3173482}" dt="2019-02-06T13:13:55.989" v="124" actId="478"/>
        <pc:sldMkLst>
          <pc:docMk/>
          <pc:sldMk cId="3780950140" sldId="267"/>
        </pc:sldMkLst>
        <pc:spChg chg="del">
          <ac:chgData name="Sami Laiho" userId="d9f6e345630a4eca" providerId="LiveId" clId="{E96EF3B6-409F-4030-9670-8461F3173482}" dt="2019-02-06T13:13:28.665" v="122"/>
          <ac:spMkLst>
            <pc:docMk/>
            <pc:sldMk cId="3780950140" sldId="267"/>
            <ac:spMk id="3" creationId="{6BBB11D2-15E6-4854-84C2-C5BE8615A603}"/>
          </ac:spMkLst>
        </pc:spChg>
        <pc:spChg chg="add mod">
          <ac:chgData name="Sami Laiho" userId="d9f6e345630a4eca" providerId="LiveId" clId="{E96EF3B6-409F-4030-9670-8461F3173482}" dt="2019-02-06T13:13:55.989" v="124" actId="478"/>
          <ac:spMkLst>
            <pc:docMk/>
            <pc:sldMk cId="3780950140" sldId="267"/>
            <ac:spMk id="7" creationId="{5A581331-9086-4926-9D8E-972D66823401}"/>
          </ac:spMkLst>
        </pc:spChg>
        <pc:picChg chg="add">
          <ac:chgData name="Sami Laiho" userId="d9f6e345630a4eca" providerId="LiveId" clId="{E96EF3B6-409F-4030-9670-8461F3173482}" dt="2019-02-06T13:13:53.856" v="123"/>
          <ac:picMkLst>
            <pc:docMk/>
            <pc:sldMk cId="3780950140" sldId="267"/>
            <ac:picMk id="5" creationId="{50A6E88E-FA5B-46AC-89D1-6B9606C804FC}"/>
          </ac:picMkLst>
        </pc:picChg>
        <pc:picChg chg="add del">
          <ac:chgData name="Sami Laiho" userId="d9f6e345630a4eca" providerId="LiveId" clId="{E96EF3B6-409F-4030-9670-8461F3173482}" dt="2019-02-06T13:13:55.989" v="124" actId="478"/>
          <ac:picMkLst>
            <pc:docMk/>
            <pc:sldMk cId="3780950140" sldId="267"/>
            <ac:picMk id="2050" creationId="{D2D3EB1A-2C93-4814-8AEC-67872EF008D7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4E9E7-0A46-C642-B1CD-9F43F63A761F}" type="datetime1">
              <a:rPr lang="en-US" smtClean="0"/>
              <a:t>2/6/2019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0FFE6-5FBB-9B41-A19C-338E023F0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67709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F37FED-970C-2049-96AE-96BD1BA5E2DA}" type="datetime1">
              <a:rPr lang="en-US" smtClean="0"/>
              <a:t>2/6/2019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Click to edit Master text styles</a:t>
            </a:r>
          </a:p>
          <a:p>
            <a:pPr lvl="1"/>
            <a:r>
              <a:rPr lang="nb-NO"/>
              <a:t>Second level</a:t>
            </a:r>
          </a:p>
          <a:p>
            <a:pPr lvl="2"/>
            <a:r>
              <a:rPr lang="nb-NO"/>
              <a:t>Third level</a:t>
            </a:r>
          </a:p>
          <a:p>
            <a:pPr lvl="3"/>
            <a:r>
              <a:rPr lang="nb-NO"/>
              <a:t>Fourth level</a:t>
            </a:r>
          </a:p>
          <a:p>
            <a:pPr lvl="4"/>
            <a:r>
              <a:rPr lang="nb-NO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048085-8ED8-F544-9D86-69C4C46BE9E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96025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 pag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0789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ag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90961"/>
            <a:ext cx="7772400" cy="1102519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grey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0"/>
          </p:nvPr>
        </p:nvSpPr>
        <p:spPr>
          <a:xfrm>
            <a:off x="457200" y="1563688"/>
            <a:ext cx="8229600" cy="26638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1pPr>
            <a:lvl2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2pPr>
            <a:lvl3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3pPr>
            <a:lvl4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4pPr>
            <a:lvl5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5pPr>
          </a:lstStyle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whit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0"/>
          </p:nvPr>
        </p:nvSpPr>
        <p:spPr>
          <a:xfrm>
            <a:off x="457200" y="1563688"/>
            <a:ext cx="8229600" cy="2663825"/>
          </a:xfrm>
        </p:spPr>
        <p:txBody>
          <a:bodyPr/>
          <a:lstStyle>
            <a:lvl1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1pPr>
            <a:lvl2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2pPr>
            <a:lvl3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3pPr>
            <a:lvl4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4pPr>
            <a:lvl5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5pPr>
          </a:lstStyle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3943087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pag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6876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fi-FI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E1B12-55FC-4415-BBA4-5AF7839D5EEF}" type="datetimeFigureOut">
              <a:rPr lang="fi-FI" smtClean="0"/>
              <a:t>6.2.2019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1C124-B0B1-4834-97FB-480F013E9B4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555185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55526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69927"/>
            <a:ext cx="8229600" cy="28229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49" r:id="rId2"/>
    <p:sldLayoutId id="2147483655" r:id="rId3"/>
    <p:sldLayoutId id="2147483692" r:id="rId4"/>
    <p:sldLayoutId id="2147483691" r:id="rId5"/>
    <p:sldLayoutId id="2147483693" r:id="rId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Museo Sans 100"/>
          <a:ea typeface="+mj-ea"/>
          <a:cs typeface="Museo Sans 10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2000" b="0" i="0" strike="noStrike" kern="1200">
          <a:solidFill>
            <a:schemeClr val="tx1"/>
          </a:solidFill>
          <a:latin typeface="Museo Sans 300"/>
          <a:ea typeface="+mn-ea"/>
          <a:cs typeface="Museo Sans 300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800" b="0" i="0" kern="1200">
          <a:solidFill>
            <a:schemeClr val="tx1"/>
          </a:solidFill>
          <a:latin typeface="Museo Sans 300"/>
          <a:ea typeface="+mn-ea"/>
          <a:cs typeface="Museo Sans 300"/>
        </a:defRPr>
      </a:lvl2pPr>
      <a:lvl3pPr marL="1257300" indent="-3429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800" b="0" i="0" kern="1200">
          <a:solidFill>
            <a:schemeClr val="tx1"/>
          </a:solidFill>
          <a:latin typeface="Museo Sans 300"/>
          <a:ea typeface="+mn-ea"/>
          <a:cs typeface="Museo Sans 300"/>
        </a:defRPr>
      </a:lvl3pPr>
      <a:lvl4pPr marL="1600200" indent="-2286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400" b="0" i="0" kern="1200">
          <a:solidFill>
            <a:schemeClr val="tx1"/>
          </a:solidFill>
          <a:latin typeface="Museo Sans 300"/>
          <a:ea typeface="+mn-ea"/>
          <a:cs typeface="Museo Sans 300"/>
        </a:defRPr>
      </a:lvl4pPr>
      <a:lvl5pPr marL="2057400" indent="-2286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400" b="0" i="0" kern="1200">
          <a:solidFill>
            <a:schemeClr val="tx1"/>
          </a:solidFill>
          <a:latin typeface="Museo Sans 300"/>
          <a:ea typeface="+mn-ea"/>
          <a:cs typeface="Museo Sans 30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6453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0" y="2690961"/>
            <a:ext cx="7772400" cy="1102519"/>
          </a:xfrm>
        </p:spPr>
        <p:txBody>
          <a:bodyPr/>
          <a:lstStyle/>
          <a:p>
            <a:r>
              <a:rPr lang="nb-NO" dirty="0"/>
              <a:t>Windows OS – Life Hacks by Sami Laiho</a:t>
            </a:r>
          </a:p>
        </p:txBody>
      </p:sp>
    </p:spTree>
    <p:extLst>
      <p:ext uri="{BB962C8B-B14F-4D97-AF65-F5344CB8AC3E}">
        <p14:creationId xmlns:p14="http://schemas.microsoft.com/office/powerpoint/2010/main" val="4130912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i-FI" sz="4950" dirty="0"/>
              <a:t>Sami Laiho</a:t>
            </a:r>
            <a:br>
              <a:rPr lang="fi-FI" sz="4950" dirty="0"/>
            </a:br>
            <a:r>
              <a:rPr lang="fi-FI" sz="1800" dirty="0"/>
              <a:t>Senior Technical Fellow</a:t>
            </a:r>
            <a:br>
              <a:rPr lang="fi-FI" sz="1800" dirty="0"/>
            </a:br>
            <a:r>
              <a:rPr lang="fi-FI" sz="1800" dirty="0"/>
              <a:t>adminize.com</a:t>
            </a:r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-1"/>
            <a:ext cx="3444159" cy="5162551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4180284" cy="3514725"/>
          </a:xfrm>
        </p:spPr>
        <p:txBody>
          <a:bodyPr>
            <a:normAutofit fontScale="92500" lnSpcReduction="10000"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fi-FI" dirty="0">
                <a:sym typeface="Wingdings" panose="05000000000000000000" pitchFamily="2" charset="2"/>
              </a:rPr>
              <a:t>IT Admin since 1996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i-FI" dirty="0">
                <a:sym typeface="Wingdings" panose="05000000000000000000" pitchFamily="2" charset="2"/>
              </a:rPr>
              <a:t>MCT </a:t>
            </a:r>
            <a:r>
              <a:rPr lang="fi-FI" dirty="0" err="1">
                <a:sym typeface="Wingdings" panose="05000000000000000000" pitchFamily="2" charset="2"/>
              </a:rPr>
              <a:t>since</a:t>
            </a:r>
            <a:r>
              <a:rPr lang="fi-FI" dirty="0">
                <a:sym typeface="Wingdings" panose="05000000000000000000" pitchFamily="2" charset="2"/>
              </a:rPr>
              <a:t> 2001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i-FI" dirty="0"/>
              <a:t>MVP in Windows OS since 2011</a:t>
            </a:r>
            <a:endParaRPr lang="fi-FI" dirty="0">
              <a:sym typeface="Wingdings" panose="05000000000000000000" pitchFamily="2" charset="2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i-FI" dirty="0">
                <a:sym typeface="Wingdings" panose="05000000000000000000" pitchFamily="2" charset="2"/>
              </a:rPr>
              <a:t>Specializes in and trains: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fi-FI" dirty="0">
                <a:sym typeface="Wingdings" panose="05000000000000000000" pitchFamily="2" charset="2"/>
              </a:rPr>
              <a:t>Troubleshooting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fi-FI" dirty="0">
                <a:sym typeface="Wingdings" panose="05000000000000000000" pitchFamily="2" charset="2"/>
              </a:rPr>
              <a:t>Windows </a:t>
            </a:r>
            <a:r>
              <a:rPr lang="fi-FI" dirty="0" err="1">
                <a:sym typeface="Wingdings" panose="05000000000000000000" pitchFamily="2" charset="2"/>
              </a:rPr>
              <a:t>Internals</a:t>
            </a:r>
            <a:endParaRPr lang="fi-FI" dirty="0">
              <a:sym typeface="Wingdings" panose="05000000000000000000" pitchFamily="2" charset="2"/>
            </a:endParaRP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fi-FI" dirty="0">
                <a:sym typeface="Wingdings" panose="05000000000000000000" pitchFamily="2" charset="2"/>
              </a:rPr>
              <a:t>Security, </a:t>
            </a:r>
            <a:r>
              <a:rPr lang="fi-FI" dirty="0" err="1">
                <a:sym typeface="Wingdings" panose="05000000000000000000" pitchFamily="2" charset="2"/>
              </a:rPr>
              <a:t>Social</a:t>
            </a:r>
            <a:r>
              <a:rPr lang="fi-FI" dirty="0">
                <a:sym typeface="Wingdings" panose="05000000000000000000" pitchFamily="2" charset="2"/>
              </a:rPr>
              <a:t> Engineering, </a:t>
            </a:r>
            <a:r>
              <a:rPr lang="fi-FI" dirty="0" err="1">
                <a:sym typeface="Wingdings" panose="05000000000000000000" pitchFamily="2" charset="2"/>
              </a:rPr>
              <a:t>Auditing</a:t>
            </a:r>
            <a:endParaRPr lang="fi-FI" dirty="0">
              <a:sym typeface="Wingdings" panose="05000000000000000000" pitchFamily="2" charset="2"/>
            </a:endParaRP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fi-FI" dirty="0" err="1">
                <a:sym typeface="Wingdings" panose="05000000000000000000" pitchFamily="2" charset="2"/>
              </a:rPr>
              <a:t>Centralized</a:t>
            </a:r>
            <a:r>
              <a:rPr lang="fi-FI" dirty="0">
                <a:sym typeface="Wingdings" panose="05000000000000000000" pitchFamily="2" charset="2"/>
              </a:rPr>
              <a:t> Management, Active Directory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i-FI" dirty="0" err="1"/>
              <a:t>Trophies</a:t>
            </a:r>
            <a:r>
              <a:rPr lang="fi-FI" dirty="0"/>
              <a:t>: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/>
              <a:t>Ignite 2018 – Session #1 and #2 (out of 1708)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/>
              <a:t>Best External Speaker at Ignite 2017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/>
              <a:t>Best Sessions (#1 and #2) at </a:t>
            </a:r>
            <a:r>
              <a:rPr lang="en-US" dirty="0" err="1"/>
              <a:t>TechTalks</a:t>
            </a:r>
            <a:r>
              <a:rPr lang="en-US" dirty="0"/>
              <a:t> 2017, Helsinki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/>
              <a:t>Best Session at </a:t>
            </a:r>
            <a:r>
              <a:rPr lang="en-US" dirty="0" err="1"/>
              <a:t>AppManagEvent</a:t>
            </a:r>
            <a:r>
              <a:rPr lang="en-US" dirty="0"/>
              <a:t> 2017, 2018, Utrecht</a:t>
            </a:r>
            <a:endParaRPr lang="fi-FI" dirty="0"/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fi-FI" dirty="0"/>
              <a:t>TechDays </a:t>
            </a:r>
            <a:r>
              <a:rPr lang="fi-FI" dirty="0" err="1"/>
              <a:t>Sweden</a:t>
            </a:r>
            <a:r>
              <a:rPr lang="fi-FI" dirty="0"/>
              <a:t> 2016, 2018 – Best Speaker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fi-FI" dirty="0"/>
              <a:t>NIC 2016, 2017 - Best Speaker 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fi-FI" dirty="0" err="1"/>
              <a:t>Ignite</a:t>
            </a:r>
            <a:r>
              <a:rPr lang="fi-FI" dirty="0"/>
              <a:t> 2015 – Best </a:t>
            </a:r>
            <a:r>
              <a:rPr lang="fi-FI" dirty="0" err="1"/>
              <a:t>male</a:t>
            </a:r>
            <a:r>
              <a:rPr lang="fi-FI" dirty="0"/>
              <a:t> </a:t>
            </a:r>
            <a:r>
              <a:rPr lang="fi-FI" dirty="0" err="1"/>
              <a:t>presenter</a:t>
            </a:r>
            <a:r>
              <a:rPr lang="fi-FI" dirty="0"/>
              <a:t> ;) (#2 out of 1000 </a:t>
            </a:r>
            <a:r>
              <a:rPr lang="fi-FI" dirty="0" err="1"/>
              <a:t>speakers</a:t>
            </a:r>
            <a:r>
              <a:rPr lang="fi-FI" dirty="0"/>
              <a:t>)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fi-FI" dirty="0" err="1"/>
              <a:t>TechEd</a:t>
            </a:r>
            <a:r>
              <a:rPr lang="fi-FI" dirty="0"/>
              <a:t> Europe and North America 2014 - Best session, Best </a:t>
            </a:r>
            <a:r>
              <a:rPr lang="fi-FI" dirty="0" err="1"/>
              <a:t>speaker</a:t>
            </a:r>
            <a:endParaRPr lang="fi-FI" dirty="0"/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fi-FI" dirty="0" err="1"/>
              <a:t>TechEd</a:t>
            </a:r>
            <a:r>
              <a:rPr lang="fi-FI" dirty="0"/>
              <a:t> Australia 2013 - Best session, Best speaker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fi-FI" dirty="0"/>
              <a:t>TechEd Europe 2013 - Best Session by an external speaker</a:t>
            </a:r>
          </a:p>
        </p:txBody>
      </p:sp>
    </p:spTree>
    <p:extLst>
      <p:ext uri="{BB962C8B-B14F-4D97-AF65-F5344CB8AC3E}">
        <p14:creationId xmlns:p14="http://schemas.microsoft.com/office/powerpoint/2010/main" val="864527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8F535-80FF-45C3-88CA-C245C5D40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24111D-19D5-4ECB-8BD0-91CBA53E6CF2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7A49CA-C791-4427-8221-E706DC95B41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FI"/>
          </a:p>
        </p:txBody>
      </p:sp>
      <p:pic>
        <p:nvPicPr>
          <p:cNvPr id="1026" name="Picture 2" descr="Kuvan mahdollinen sisÃ¤ltÃ¶: teksti ja ulkoilma">
            <a:extLst>
              <a:ext uri="{FF2B5EF4-FFF2-40B4-BE49-F238E27FC236}">
                <a16:creationId xmlns:a16="http://schemas.microsoft.com/office/drawing/2014/main" id="{138BE7E1-1428-49A0-B550-9A501FC682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3942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Kuvan kuvausta ei ole saatavilla.">
            <a:extLst>
              <a:ext uri="{FF2B5EF4-FFF2-40B4-BE49-F238E27FC236}">
                <a16:creationId xmlns:a16="http://schemas.microsoft.com/office/drawing/2014/main" id="{20A287D8-F6B7-4B23-90C0-65A808972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5487" y="1395952"/>
            <a:ext cx="4728513" cy="2661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7075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2FE7B-A1D6-402D-90BE-4A997A2A6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6C7951-37DD-41CD-9A65-AC6326D8194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FI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A6E88E-FA5B-46AC-89D1-6B9606C80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940" y="0"/>
            <a:ext cx="5802119" cy="5143500"/>
          </a:xfrm>
          <a:prstGeom prst="rect">
            <a:avLst/>
          </a:prstGeom>
        </p:spPr>
      </p:pic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A581331-9086-4926-9D8E-972D66823401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3780950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D57C8-C153-4149-BDA6-6529215E7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2019 revealed fossils in Finland</a:t>
            </a:r>
            <a:endParaRPr lang="en-FI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0C3ED0-215E-434C-A2E0-C1399740522A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CC252D-26E8-476A-BC6A-83026DED692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Prius</a:t>
            </a:r>
          </a:p>
          <a:p>
            <a:pPr marL="171450" indent="-171450">
              <a:buFontTx/>
              <a:buChar char="-"/>
            </a:pPr>
            <a:r>
              <a:rPr lang="en-GB" dirty="0"/>
              <a:t>Octavia</a:t>
            </a:r>
          </a:p>
          <a:p>
            <a:pPr marL="171450" indent="-171450">
              <a:buFontTx/>
              <a:buChar char="-"/>
            </a:pPr>
            <a:r>
              <a:rPr lang="en-GB" dirty="0"/>
              <a:t>Corolla</a:t>
            </a:r>
          </a:p>
          <a:p>
            <a:pPr marL="171450" indent="-171450">
              <a:buFontTx/>
              <a:buChar char="-"/>
            </a:pPr>
            <a:r>
              <a:rPr lang="en-GB" dirty="0"/>
              <a:t>Polo (</a:t>
            </a:r>
            <a:r>
              <a:rPr lang="en-GB"/>
              <a:t>aka Mini-Golf)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CCA712-2273-4856-B99C-225842C1C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1979" y="-3572"/>
            <a:ext cx="518679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535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This session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b-NO" dirty="0"/>
              <a:t>Is demos only!</a:t>
            </a:r>
          </a:p>
          <a:p>
            <a:r>
              <a:rPr lang="nb-NO" dirty="0"/>
              <a:t>Hold tight!</a:t>
            </a:r>
          </a:p>
        </p:txBody>
      </p:sp>
    </p:spTree>
    <p:extLst>
      <p:ext uri="{BB962C8B-B14F-4D97-AF65-F5344CB8AC3E}">
        <p14:creationId xmlns:p14="http://schemas.microsoft.com/office/powerpoint/2010/main" val="2640391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83C4E2-0382-41F6-B18C-4A2658D35BB4}"/>
              </a:ext>
            </a:extLst>
          </p:cNvPr>
          <p:cNvSpPr/>
          <p:nvPr/>
        </p:nvSpPr>
        <p:spPr>
          <a:xfrm>
            <a:off x="971600" y="2248585"/>
            <a:ext cx="70567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dirty="0"/>
              <a:t>https://github.com/nordicinfrastructureconference/2019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A4B119-C7C7-4B55-92C6-ACC0081223DB}"/>
              </a:ext>
            </a:extLst>
          </p:cNvPr>
          <p:cNvSpPr/>
          <p:nvPr/>
        </p:nvSpPr>
        <p:spPr>
          <a:xfrm>
            <a:off x="827584" y="1491630"/>
            <a:ext cx="69300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dirty="0"/>
              <a:t>Slides and demos from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conference</a:t>
            </a:r>
            <a:r>
              <a:rPr lang="nb-NO" dirty="0"/>
              <a:t> </a:t>
            </a:r>
            <a:r>
              <a:rPr lang="nb-NO" dirty="0" err="1"/>
              <a:t>will</a:t>
            </a:r>
            <a:r>
              <a:rPr lang="nb-NO" dirty="0"/>
              <a:t> be </a:t>
            </a:r>
            <a:r>
              <a:rPr lang="nb-NO" dirty="0" err="1"/>
              <a:t>available</a:t>
            </a:r>
            <a:r>
              <a:rPr lang="nb-NO" dirty="0"/>
              <a:t> at </a:t>
            </a:r>
          </a:p>
        </p:txBody>
      </p:sp>
    </p:spTree>
    <p:extLst>
      <p:ext uri="{BB962C8B-B14F-4D97-AF65-F5344CB8AC3E}">
        <p14:creationId xmlns:p14="http://schemas.microsoft.com/office/powerpoint/2010/main" val="2128395721"/>
      </p:ext>
    </p:extLst>
  </p:cSld>
  <p:clrMapOvr>
    <a:masterClrMapping/>
  </p:clrMapOvr>
</p:sld>
</file>

<file path=ppt/theme/theme1.xml><?xml version="1.0" encoding="utf-8"?>
<a:theme xmlns:a="http://schemas.openxmlformats.org/drawingml/2006/main" name="PPT-mal_NIC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82E3683E4EEBD4DB70A707115777C23" ma:contentTypeVersion="6" ma:contentTypeDescription="Create a new document." ma:contentTypeScope="" ma:versionID="d4f02190e8a7a461ef0b1e91bc5bb4f3">
  <xsd:schema xmlns:xsd="http://www.w3.org/2001/XMLSchema" xmlns:xs="http://www.w3.org/2001/XMLSchema" xmlns:p="http://schemas.microsoft.com/office/2006/metadata/properties" xmlns:ns2="7d1acd87-1e3d-4a83-a83e-17ca29b9c4be" xmlns:ns3="f912454f-debc-4c21-b98b-fc83e328c6c8" targetNamespace="http://schemas.microsoft.com/office/2006/metadata/properties" ma:root="true" ma:fieldsID="6a2ea85282adc4ca35bc9d8a33984994" ns2:_="" ns3:_="">
    <xsd:import namespace="7d1acd87-1e3d-4a83-a83e-17ca29b9c4be"/>
    <xsd:import namespace="f912454f-debc-4c21-b98b-fc83e328c6c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1acd87-1e3d-4a83-a83e-17ca29b9c4b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12454f-debc-4c21-b98b-fc83e328c6c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27147CC-B5D4-4F25-A41A-0E0686D6599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397C033-6524-4F85-AD63-51A5DB620978}">
  <ds:schemaRefs>
    <ds:schemaRef ds:uri="http://schemas.microsoft.com/office/2006/documentManagement/types"/>
    <ds:schemaRef ds:uri="http://schemas.openxmlformats.org/package/2006/metadata/core-properties"/>
    <ds:schemaRef ds:uri="7d1acd87-1e3d-4a83-a83e-17ca29b9c4be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purl.org/dc/terms/"/>
    <ds:schemaRef ds:uri="f912454f-debc-4c21-b98b-fc83e328c6c8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89D5C0D-B6C2-491A-89DD-0FE8BC30DB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d1acd87-1e3d-4a83-a83e-17ca29b9c4be"/>
    <ds:schemaRef ds:uri="f912454f-debc-4c21-b98b-fc83e328c6c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PPT-mal_NIC.potx</Template>
  <TotalTime>47</TotalTime>
  <Words>187</Words>
  <Application>Microsoft Office PowerPoint</Application>
  <PresentationFormat>On-screen Show (16:9)</PresentationFormat>
  <Paragraphs>31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Museo Sans 100</vt:lpstr>
      <vt:lpstr>Museo Sans 300</vt:lpstr>
      <vt:lpstr>Verdana</vt:lpstr>
      <vt:lpstr>PPT-mal_NIC</vt:lpstr>
      <vt:lpstr>PowerPoint Presentation</vt:lpstr>
      <vt:lpstr>Windows OS – Life Hacks by Sami Laiho</vt:lpstr>
      <vt:lpstr>Sami Laiho Senior Technical Fellow adminize.com</vt:lpstr>
      <vt:lpstr>PowerPoint Presentation</vt:lpstr>
      <vt:lpstr>PowerPoint Presentation</vt:lpstr>
      <vt:lpstr>2019 revealed fossils in Finland</vt:lpstr>
      <vt:lpstr>This session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tn</dc:creator>
  <cp:lastModifiedBy>Sami Laiho</cp:lastModifiedBy>
  <cp:revision>65</cp:revision>
  <dcterms:created xsi:type="dcterms:W3CDTF">2012-11-21T10:27:26Z</dcterms:created>
  <dcterms:modified xsi:type="dcterms:W3CDTF">2019-02-06T13:16:43Z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0x010100782E3683E4EEBD4DB70A707115777C23</vt:lpwstr>
  </property>
</Properties>
</file>

<file path=docProps/thumbnail.jpeg>
</file>